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2" r:id="rId2"/>
    <p:sldId id="343" r:id="rId3"/>
    <p:sldId id="365" r:id="rId4"/>
    <p:sldId id="366" r:id="rId5"/>
    <p:sldId id="367" r:id="rId6"/>
    <p:sldId id="368" r:id="rId7"/>
    <p:sldId id="369" r:id="rId8"/>
    <p:sldId id="370" r:id="rId9"/>
    <p:sldId id="371" r:id="rId10"/>
    <p:sldId id="372" r:id="rId11"/>
    <p:sldId id="373" r:id="rId12"/>
    <p:sldId id="374" r:id="rId13"/>
    <p:sldId id="375" r:id="rId14"/>
    <p:sldId id="344" r:id="rId15"/>
    <p:sldId id="345" r:id="rId16"/>
    <p:sldId id="380"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76" r:id="rId37"/>
    <p:sldId id="377" r:id="rId38"/>
    <p:sldId id="378" r:id="rId39"/>
    <p:sldId id="379" r:id="rId40"/>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33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17000" b="-17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THE LIFE OF CHRIST</a:t>
            </a:r>
          </a:p>
          <a:p>
            <a:pPr algn="ctr"/>
            <a:r>
              <a:rPr lang="en-US" dirty="0"/>
              <a:t>PART 13</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smtClean="0"/>
              <a:t>According </a:t>
            </a:r>
            <a:r>
              <a:rPr lang="en-US" dirty="0"/>
              <a:t>to Josephus, the final event that would forever separate the Jews from the Samaritans was when they built a temple on Mount Gerizim (Ant., XI, vii, 2; viii, 2 </a:t>
            </a:r>
            <a:r>
              <a:rPr lang="en-US" dirty="0" err="1"/>
              <a:t>ff</a:t>
            </a:r>
            <a:r>
              <a:rPr lang="en-US" dirty="0"/>
              <a:t>). They claimed this area, known as </a:t>
            </a:r>
            <a:r>
              <a:rPr lang="en-US" dirty="0" err="1"/>
              <a:t>Shechem</a:t>
            </a:r>
            <a:r>
              <a:rPr lang="en-US" dirty="0"/>
              <a:t>, as being the true “Bethel” (house of God) instead of Jerusalem (Nelson New Illustrated Bible Dictionary p.1120). </a:t>
            </a:r>
          </a:p>
        </p:txBody>
      </p:sp>
    </p:spTree>
    <p:extLst>
      <p:ext uri="{BB962C8B-B14F-4D97-AF65-F5344CB8AC3E}">
        <p14:creationId xmlns:p14="http://schemas.microsoft.com/office/powerpoint/2010/main" val="274872196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The Samaritans were almost destroyed by the Romans in A.D. 527 – 565. However, two small groups still exist today in Nablus (ancient </a:t>
            </a:r>
            <a:r>
              <a:rPr lang="en-US" dirty="0" err="1"/>
              <a:t>Shechem</a:t>
            </a:r>
            <a:r>
              <a:rPr lang="en-US" dirty="0"/>
              <a:t>) and near Tel Aviv (Nelson New Illustrated Bible Dictionary p. 1120). </a:t>
            </a:r>
          </a:p>
          <a:p>
            <a:r>
              <a:rPr lang="en-US" dirty="0"/>
              <a:t> </a:t>
            </a:r>
          </a:p>
        </p:txBody>
      </p:sp>
    </p:spTree>
    <p:extLst>
      <p:ext uri="{BB962C8B-B14F-4D97-AF65-F5344CB8AC3E}">
        <p14:creationId xmlns:p14="http://schemas.microsoft.com/office/powerpoint/2010/main" val="29123916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4:5 So He came to a city of Samaria which is called </a:t>
            </a:r>
            <a:r>
              <a:rPr lang="en-US" dirty="0" err="1"/>
              <a:t>Sychar</a:t>
            </a:r>
            <a:r>
              <a:rPr lang="en-US" dirty="0"/>
              <a:t>, near the plot of ground that Jacob gave to his son Joseph.  </a:t>
            </a:r>
            <a:r>
              <a:rPr lang="en-US" baseline="30000" dirty="0"/>
              <a:t>6</a:t>
            </a:r>
            <a:r>
              <a:rPr lang="en-US" dirty="0"/>
              <a:t> Now Jacob's well was there. Jesus therefore, being wearied from </a:t>
            </a:r>
            <a:r>
              <a:rPr lang="en-US" i="1" dirty="0"/>
              <a:t>His </a:t>
            </a:r>
            <a:r>
              <a:rPr lang="en-US" dirty="0"/>
              <a:t>journey, sat thus by the well. It was about the sixth hour.</a:t>
            </a:r>
          </a:p>
          <a:p>
            <a:r>
              <a:rPr lang="en-US" dirty="0"/>
              <a:t> </a:t>
            </a:r>
          </a:p>
        </p:txBody>
      </p:sp>
    </p:spTree>
    <p:extLst>
      <p:ext uri="{BB962C8B-B14F-4D97-AF65-F5344CB8AC3E}">
        <p14:creationId xmlns:p14="http://schemas.microsoft.com/office/powerpoint/2010/main" val="275288419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sp>
        <p:nvSpPr>
          <p:cNvPr id="3"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sp>
        <p:nvSpPr>
          <p:cNvPr id="4" name="Text Box 2"/>
          <p:cNvSpPr txBox="1">
            <a:spLocks noChangeArrowheads="1"/>
          </p:cNvSpPr>
          <p:nvPr/>
        </p:nvSpPr>
        <p:spPr bwMode="auto">
          <a:xfrm>
            <a:off x="76200" y="-152400"/>
            <a:ext cx="9144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en-US"/>
          </a:p>
        </p:txBody>
      </p:sp>
      <p:pic>
        <p:nvPicPr>
          <p:cNvPr id="5" name="Picture 8" descr="Christ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191000"/>
            <a:ext cx="9982200" cy="15269215"/>
          </a:xfrm>
          <a:prstGeom prst="rect">
            <a:avLst/>
          </a:prstGeom>
          <a:noFill/>
          <a:extLst>
            <a:ext uri="{909E8E84-426E-40DD-AFC4-6F175D3DCCD1}">
              <a14:hiddenFill xmlns:a14="http://schemas.microsoft.com/office/drawing/2010/main">
                <a:solidFill>
                  <a:srgbClr val="FFFFFF"/>
                </a:solidFill>
              </a14:hiddenFill>
            </a:ext>
          </a:extLst>
        </p:spPr>
      </p:pic>
      <p:sp>
        <p:nvSpPr>
          <p:cNvPr id="7" name="Line 10"/>
          <p:cNvSpPr>
            <a:spLocks noChangeShapeType="1"/>
          </p:cNvSpPr>
          <p:nvPr/>
        </p:nvSpPr>
        <p:spPr bwMode="auto">
          <a:xfrm>
            <a:off x="1371600" y="2240973"/>
            <a:ext cx="1828800" cy="152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2"/>
          <p:cNvSpPr>
            <a:spLocks noChangeShapeType="1"/>
          </p:cNvSpPr>
          <p:nvPr/>
        </p:nvSpPr>
        <p:spPr bwMode="auto">
          <a:xfrm flipH="1">
            <a:off x="5029200" y="3352800"/>
            <a:ext cx="19812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220458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0"/>
            <a:ext cx="9144000" cy="60016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400" dirty="0"/>
              <a:t>J. W. </a:t>
            </a:r>
            <a:r>
              <a:rPr lang="en-US" sz="2400" dirty="0" err="1"/>
              <a:t>McGarvey</a:t>
            </a:r>
            <a:r>
              <a:rPr lang="en-US" sz="2400" dirty="0"/>
              <a:t> wrote: </a:t>
            </a:r>
            <a:endParaRPr lang="en-US" sz="2400" dirty="0" smtClean="0"/>
          </a:p>
          <a:p>
            <a:endParaRPr lang="en-US" sz="2400" dirty="0"/>
          </a:p>
          <a:p>
            <a:r>
              <a:rPr lang="en-US" sz="2400" dirty="0"/>
              <a:t>Jacob's well is still there, about one hundred feet from Mount Gerizim, which rises high above it to the west. The well is a perfect cylinder, seven and a half feet in diameter, walled with stones of good size, smoothly dressed, and nicely fitted together, an excellent piece of masonry. Its depth was stated by the earliest modern who visited it (</a:t>
            </a:r>
            <a:r>
              <a:rPr lang="en-US" sz="2400" dirty="0" err="1"/>
              <a:t>Maundrel</a:t>
            </a:r>
            <a:r>
              <a:rPr lang="en-US" sz="2400" dirty="0"/>
              <a:t>) at 105 feet with fifteen feet of water. In 1839, it was found to be seventy-five feet deep with ten or twelve feet of water. All visitors of more recent date have found it dry and gradually filling up from the habit of throwing stones into it to hear the reverberation when they strike the bottom (J. W. </a:t>
            </a:r>
            <a:r>
              <a:rPr lang="en-US" sz="2400" dirty="0" err="1"/>
              <a:t>McGarvey</a:t>
            </a:r>
            <a:r>
              <a:rPr lang="en-US" sz="2400" dirty="0"/>
              <a:t>, The Fourfold Gospel (Cincinnati, Ohio: The Standard Publishing Company, 1914), p. 56).</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Jacobs Well, today, is located in a dark crypt of a church, surrounded with icons and candles. A Byzantine Church was built over the well which was destroyed in 1187. In 1860, the Greek Orthodox Church restored the crypt, and in 1914 began the restoration of the Church. In 1960 "it was still unfinished. There were two small structures not unlike builders huts which cover two stone stairways down into the crypt. Water is drawn which is clear and drinkable (hitch.south.cx/Jacobs-well.htm).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6</a:t>
            </a:r>
            <a:r>
              <a:rPr lang="en-US" dirty="0"/>
              <a:t> Now Jacob's well was there. Jesus therefore, being wearied from </a:t>
            </a:r>
            <a:r>
              <a:rPr lang="en-US" i="1" dirty="0"/>
              <a:t>His </a:t>
            </a:r>
            <a:r>
              <a:rPr lang="en-US" dirty="0"/>
              <a:t>journey, sat thus by the well. It was about the sixth hour.</a:t>
            </a:r>
          </a:p>
          <a:p>
            <a:r>
              <a:rPr lang="en-US" dirty="0"/>
              <a:t> </a:t>
            </a:r>
          </a:p>
        </p:txBody>
      </p:sp>
    </p:spTree>
    <p:extLst>
      <p:ext uri="{BB962C8B-B14F-4D97-AF65-F5344CB8AC3E}">
        <p14:creationId xmlns:p14="http://schemas.microsoft.com/office/powerpoint/2010/main" val="221588541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400" dirty="0"/>
              <a:t>John 4:7 A woman of Samaria came to draw water. Jesus said to her, "Give Me a drink."  </a:t>
            </a:r>
            <a:r>
              <a:rPr lang="en-US" sz="2400" baseline="30000" dirty="0"/>
              <a:t>8</a:t>
            </a:r>
            <a:r>
              <a:rPr lang="en-US" sz="2400" dirty="0"/>
              <a:t> For His disciples had gone away into the city to buy food.  </a:t>
            </a:r>
            <a:r>
              <a:rPr lang="en-US" sz="2400" baseline="30000" dirty="0"/>
              <a:t>9</a:t>
            </a:r>
            <a:r>
              <a:rPr lang="en-US" sz="2400" dirty="0"/>
              <a:t> Then the woman of Samaria said to Him, "How is it that You, being a Jew, ask a drink from me, a Samaritan woman?" For Jews have no dealings with Samaritans.  </a:t>
            </a:r>
            <a:r>
              <a:rPr lang="en-US" sz="2400" baseline="30000" dirty="0"/>
              <a:t>10</a:t>
            </a:r>
            <a:r>
              <a:rPr lang="en-US" sz="2400" dirty="0"/>
              <a:t> Jesus answered and said to her, "If you knew the gift of God, and who it is who says to you, 'Give Me a drink,' you would have asked Him, and He would have given you living water."  </a:t>
            </a:r>
            <a:r>
              <a:rPr lang="en-US" sz="2400" baseline="30000" dirty="0"/>
              <a:t>11</a:t>
            </a:r>
            <a:r>
              <a:rPr lang="en-US" sz="2400" dirty="0"/>
              <a:t> The woman said to Him, "Sir, You have nothing to draw with, and the well is deep. Where then do You get that living water?  </a:t>
            </a:r>
            <a:r>
              <a:rPr lang="en-US" sz="2400" baseline="30000" dirty="0"/>
              <a:t>12</a:t>
            </a:r>
            <a:r>
              <a:rPr lang="en-US" sz="2400" dirty="0"/>
              <a:t> "Are You greater than our father Jacob, who gave us the well, and drank from it himself, as well as his sons and his livestock?"</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0782" y="3407784"/>
            <a:ext cx="9144000" cy="330859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1900" dirty="0"/>
              <a:t>John 4:7 A woman of Samaria came to draw water. Jesus said to her, "Give Me a drink."  </a:t>
            </a:r>
            <a:r>
              <a:rPr lang="en-US" sz="1900" baseline="30000" dirty="0"/>
              <a:t>8</a:t>
            </a:r>
            <a:r>
              <a:rPr lang="en-US" sz="1900" dirty="0"/>
              <a:t> For His disciples had gone away into the city to buy food.  </a:t>
            </a:r>
            <a:r>
              <a:rPr lang="en-US" sz="1900" baseline="30000" dirty="0"/>
              <a:t>9</a:t>
            </a:r>
            <a:r>
              <a:rPr lang="en-US" sz="1900" dirty="0"/>
              <a:t> Then the woman of Samaria said to Him, "How is it that You, being a Jew, ask a drink from me, a Samaritan woman?" For Jews have no dealings with Samaritans.  </a:t>
            </a:r>
            <a:r>
              <a:rPr lang="en-US" sz="1900" baseline="30000" dirty="0"/>
              <a:t>10</a:t>
            </a:r>
            <a:r>
              <a:rPr lang="en-US" sz="1900" dirty="0"/>
              <a:t> Jesus answered and said to her, "If you knew the gift of God, and who it is who says to you, 'Give Me a drink,' you would have asked Him, and He would have given you living water."  </a:t>
            </a:r>
            <a:r>
              <a:rPr lang="en-US" sz="1900" baseline="30000" dirty="0"/>
              <a:t>11</a:t>
            </a:r>
            <a:r>
              <a:rPr lang="en-US" sz="1900" dirty="0"/>
              <a:t> The woman said to Him, "Sir, You have nothing to draw with, and the well is deep. Where then do You get that living water?  </a:t>
            </a:r>
            <a:r>
              <a:rPr lang="en-US" sz="1900" baseline="30000" dirty="0"/>
              <a:t>12</a:t>
            </a:r>
            <a:r>
              <a:rPr lang="en-US" sz="1900" dirty="0"/>
              <a:t> "Are You greater than our father Jacob, who gave us the well, and drank from it himself, as well as his sons and his livestock?"</a:t>
            </a:r>
          </a:p>
        </p:txBody>
      </p:sp>
      <p:pic>
        <p:nvPicPr>
          <p:cNvPr id="1026" name="Picture 2" descr="Christ and the Woman of Samaria, Paolo Veronese c. 15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815" y="34635"/>
            <a:ext cx="6054370" cy="3373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4:13 Jesus answered and said to her, "Whoever drinks of this water will thirst again,  </a:t>
            </a:r>
            <a:r>
              <a:rPr lang="en-US" baseline="30000" dirty="0"/>
              <a:t>14</a:t>
            </a:r>
            <a:r>
              <a:rPr lang="en-US" dirty="0"/>
              <a:t> "but whoever drinks of the water that I shall give him will never thirst. But the water that I shall give him will become in him a fountain of water springing up into everlasting life."  </a:t>
            </a:r>
            <a:r>
              <a:rPr lang="en-US" baseline="30000" dirty="0"/>
              <a:t>15</a:t>
            </a:r>
            <a:r>
              <a:rPr lang="en-US" dirty="0"/>
              <a:t> The woman said to Him, "Sir, give me this water, that I may not thirst, nor come here to draw."</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3:18 And with many other exhortations he preached to the people.  </a:t>
            </a:r>
            <a:r>
              <a:rPr lang="en-US" baseline="30000" dirty="0"/>
              <a:t>19</a:t>
            </a:r>
            <a:r>
              <a:rPr lang="en-US" dirty="0"/>
              <a:t> But Herod the tetrarch, being rebuked by him concerning Herodias, his brother Philip's wife, and for all the evils which Herod had done,  </a:t>
            </a:r>
            <a:r>
              <a:rPr lang="en-US" baseline="30000" dirty="0"/>
              <a:t>20</a:t>
            </a:r>
            <a:r>
              <a:rPr lang="en-US" dirty="0"/>
              <a:t> also added this, above all, that he shut John up in prison.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a:t>Sometimes this idea of living water represents the receiving of the Holy Spirit (Jn. 7:37-39). Other times it is used to represent eternal life in heaven (Rev. 22:1).</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4:16 Jesus said to her, "Go, call your husband, and come here."  </a:t>
            </a:r>
            <a:r>
              <a:rPr lang="en-US" baseline="30000" dirty="0"/>
              <a:t>17</a:t>
            </a:r>
            <a:r>
              <a:rPr lang="en-US" dirty="0"/>
              <a:t> The woman answered and said, "I have no husband." Jesus said to her, "You have well said, 'I have no husband,'  </a:t>
            </a:r>
            <a:r>
              <a:rPr lang="en-US" baseline="30000" dirty="0"/>
              <a:t>18</a:t>
            </a:r>
            <a:r>
              <a:rPr lang="en-US" dirty="0"/>
              <a:t> "for you have had five husbands, and the one whom you now have is not your husband; in that you spoke truly."</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4098" name="Picture 2" descr="Jesus and the Woman of Samaria by Carl Blo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4328160"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4:19 The woman said to Him, "Sir, I perceive that You are a prophet.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4:20 "Our fathers worshiped on this mountain, and you </a:t>
            </a:r>
            <a:r>
              <a:rPr lang="en-US" i="1" dirty="0"/>
              <a:t>Jews </a:t>
            </a:r>
            <a:r>
              <a:rPr lang="en-US" dirty="0"/>
              <a:t>say that in Jerusalem is the place where one ought to worship."</a:t>
            </a:r>
          </a:p>
          <a:p>
            <a:r>
              <a:rPr lang="en-US" dirty="0"/>
              <a:t>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4:20 "Our fathers worshiped on this mountain, and you </a:t>
            </a:r>
            <a:r>
              <a:rPr lang="en-US" i="1" dirty="0"/>
              <a:t>Jews </a:t>
            </a:r>
            <a:r>
              <a:rPr lang="en-US" dirty="0"/>
              <a:t>say that in Jerusalem is the place where one ought to worship."</a:t>
            </a:r>
          </a:p>
          <a:p>
            <a:r>
              <a:rPr lang="en-US" dirty="0"/>
              <a:t>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4:21 Jesus said to her, "Woman, believe Me, the hour is coming when you will neither on this mountain, nor in Jerusalem, worship the Father.  </a:t>
            </a:r>
            <a:r>
              <a:rPr lang="en-US" baseline="30000" dirty="0"/>
              <a:t>22</a:t>
            </a:r>
            <a:r>
              <a:rPr lang="en-US" dirty="0"/>
              <a:t> "You worship what you do not know; we know what we worship, for salvation is of the Jews.</a:t>
            </a:r>
          </a:p>
          <a:p>
            <a:r>
              <a:rPr lang="en-US" dirty="0"/>
              <a:t>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4:23 "But the hour is coming, and now is, when the true worshipers will worship the Father in spirit and truth; for the Father is seeking such to worship Him.  </a:t>
            </a:r>
            <a:r>
              <a:rPr lang="en-US" baseline="30000" dirty="0"/>
              <a:t>24</a:t>
            </a:r>
            <a:r>
              <a:rPr lang="en-US" dirty="0"/>
              <a:t> "God </a:t>
            </a:r>
            <a:r>
              <a:rPr lang="en-US" i="1" dirty="0"/>
              <a:t>is </a:t>
            </a:r>
            <a:r>
              <a:rPr lang="en-US" dirty="0"/>
              <a:t>Spirit, and those who worship Him must worship in spirit and truth."</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a:t>What is a true worshipper?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As Christians, we need to understand that God has given us His fully revealed Word in our Bibles, and it contains everything we need to know about worshipping Him (2 Tim. 3:16-17; 2 Pet. 1:3), which is why Paul told the Corinthians, “…Not to think beyond what is written (1 Cor. 4:6).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4:12 Now when Jesus heard that John had been put in prison, He departed to Galilee. See also Mk. 1:14. </a:t>
            </a:r>
          </a:p>
        </p:txBody>
      </p:sp>
    </p:spTree>
    <p:extLst>
      <p:ext uri="{BB962C8B-B14F-4D97-AF65-F5344CB8AC3E}">
        <p14:creationId xmlns:p14="http://schemas.microsoft.com/office/powerpoint/2010/main" val="84680173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This is why we are instructed not to add or take away from the Word of God (Rev. 22:18). If we go outside God’s pattern, then we are worshiping Him in vain (Mk. 7:6-7), and we will not be pleasing to the Father or the Son (2 Jn. 1:9). We should never think so highly of ourselves that we think we can devise something outside God’s Word that will please Him (Acts 17:24-25).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24</a:t>
            </a:r>
            <a:r>
              <a:rPr lang="en-US" dirty="0"/>
              <a:t> "God </a:t>
            </a:r>
            <a:r>
              <a:rPr lang="en-US" i="1" dirty="0"/>
              <a:t>is </a:t>
            </a:r>
            <a:r>
              <a:rPr lang="en-US" dirty="0"/>
              <a:t>Spirit, and those who worship Him must worship in spirit and truth."</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4:25 The woman said to Him, "I know that Messiah is coming" (who is called Christ). "When He comes, He will tell us all things."  </a:t>
            </a:r>
            <a:r>
              <a:rPr lang="en-US" baseline="30000" dirty="0"/>
              <a:t>26</a:t>
            </a:r>
            <a:r>
              <a:rPr lang="en-US" dirty="0"/>
              <a:t> Jesus said to her, "I who speak to you am </a:t>
            </a:r>
            <a:r>
              <a:rPr lang="en-US" i="1" dirty="0"/>
              <a:t>He."</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4:27  And at this </a:t>
            </a:r>
            <a:r>
              <a:rPr lang="en-US" i="1" dirty="0"/>
              <a:t>point </a:t>
            </a:r>
            <a:r>
              <a:rPr lang="en-US" dirty="0"/>
              <a:t>His disciples came, and they marveled that He talked with a woman; yet no one said, "What do You seek?" or, "Why are You talking with her?"</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4:28 The woman then left her </a:t>
            </a:r>
            <a:r>
              <a:rPr lang="en-US" dirty="0" err="1"/>
              <a:t>waterpot</a:t>
            </a:r>
            <a:r>
              <a:rPr lang="en-US" dirty="0"/>
              <a:t>, went her way into the city, and said to the men,  </a:t>
            </a:r>
            <a:r>
              <a:rPr lang="en-US" baseline="30000" dirty="0"/>
              <a:t>29</a:t>
            </a:r>
            <a:r>
              <a:rPr lang="en-US" dirty="0"/>
              <a:t> "Come, see a Man who told me all things that I ever did. Could this be the Christ?"  </a:t>
            </a:r>
            <a:r>
              <a:rPr lang="en-US" baseline="30000" dirty="0"/>
              <a:t>30</a:t>
            </a:r>
            <a:r>
              <a:rPr lang="en-US" dirty="0"/>
              <a:t> Then they went out of the city and came to Him.</a:t>
            </a:r>
          </a:p>
          <a:p>
            <a:r>
              <a:rPr lang="en-US" dirty="0"/>
              <a:t>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4:31 In the meantime His disciples urged Him, saying, "Rabbi, eat."  </a:t>
            </a:r>
            <a:r>
              <a:rPr lang="en-US" baseline="30000" dirty="0"/>
              <a:t>32</a:t>
            </a:r>
            <a:r>
              <a:rPr lang="en-US" dirty="0"/>
              <a:t> But He said to them, "I have food to eat of which you do not know."  </a:t>
            </a:r>
            <a:r>
              <a:rPr lang="en-US" baseline="30000" dirty="0"/>
              <a:t>33</a:t>
            </a:r>
            <a:r>
              <a:rPr lang="en-US" dirty="0"/>
              <a:t> Therefore the disciples said to one another, "Has anyone brought Him </a:t>
            </a:r>
            <a:r>
              <a:rPr lang="en-US" i="1" dirty="0"/>
              <a:t>anything </a:t>
            </a:r>
            <a:r>
              <a:rPr lang="en-US" dirty="0"/>
              <a:t>to eat?"  </a:t>
            </a:r>
            <a:r>
              <a:rPr lang="en-US" baseline="30000" dirty="0"/>
              <a:t>34</a:t>
            </a:r>
            <a:r>
              <a:rPr lang="en-US" dirty="0"/>
              <a:t> Jesus said to them, "My food is to do the will of Him who sent Me, and to finish His work.</a:t>
            </a:r>
          </a:p>
          <a:p>
            <a:r>
              <a:rPr lang="en-US" dirty="0"/>
              <a:t>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a:t>“I have not departed from the commandment of His lips; I have treasured the words of His mouth More than my necessary food” (Job 23:12). </a:t>
            </a:r>
          </a:p>
        </p:txBody>
      </p:sp>
    </p:spTree>
    <p:extLst>
      <p:ext uri="{BB962C8B-B14F-4D97-AF65-F5344CB8AC3E}">
        <p14:creationId xmlns:p14="http://schemas.microsoft.com/office/powerpoint/2010/main" val="31307370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4:35 "Do you not say, 'There are still four months and </a:t>
            </a:r>
            <a:r>
              <a:rPr lang="en-US" i="1" dirty="0"/>
              <a:t>then </a:t>
            </a:r>
            <a:r>
              <a:rPr lang="en-US" dirty="0"/>
              <a:t>comes the harvest'? Behold, I say to you, lift up your eyes and look at the fields, for they are already white for harvest!  </a:t>
            </a:r>
            <a:r>
              <a:rPr lang="en-US" baseline="30000" dirty="0"/>
              <a:t>36</a:t>
            </a:r>
            <a:r>
              <a:rPr lang="en-US" dirty="0"/>
              <a:t> "And he who reaps receives wages, and gathers fruit for eternal life, that both he who sows and he who reaps may rejoice together.  </a:t>
            </a:r>
            <a:r>
              <a:rPr lang="en-US" baseline="30000" dirty="0"/>
              <a:t>37</a:t>
            </a:r>
            <a:r>
              <a:rPr lang="en-US" dirty="0"/>
              <a:t> "For in this the saying is true: 'One sows and another reaps.'  </a:t>
            </a:r>
            <a:r>
              <a:rPr lang="en-US" baseline="30000" dirty="0"/>
              <a:t>38</a:t>
            </a:r>
            <a:r>
              <a:rPr lang="en-US" dirty="0"/>
              <a:t> "I sent you to reap that for which you have not labored; others have labored, and you have entered into their labors."</a:t>
            </a:r>
          </a:p>
        </p:txBody>
      </p:sp>
    </p:spTree>
    <p:extLst>
      <p:ext uri="{BB962C8B-B14F-4D97-AF65-F5344CB8AC3E}">
        <p14:creationId xmlns:p14="http://schemas.microsoft.com/office/powerpoint/2010/main" val="327338609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4:39 And many of the Samaritans of that city believed in Him because of the word of the woman who testified, "He told me all that I </a:t>
            </a:r>
            <a:r>
              <a:rPr lang="en-US" i="1" dirty="0"/>
              <a:t>ever </a:t>
            </a:r>
            <a:r>
              <a:rPr lang="en-US" dirty="0"/>
              <a:t>did."  </a:t>
            </a:r>
            <a:r>
              <a:rPr lang="en-US" baseline="30000" dirty="0"/>
              <a:t>40</a:t>
            </a:r>
            <a:r>
              <a:rPr lang="en-US" dirty="0"/>
              <a:t> So when the Samaritans had come to Him, they urged Him to stay with them; and He stayed there two days.  </a:t>
            </a:r>
            <a:r>
              <a:rPr lang="en-US" baseline="30000" dirty="0"/>
              <a:t>41</a:t>
            </a:r>
            <a:r>
              <a:rPr lang="en-US" dirty="0"/>
              <a:t> And many more believed because of His own word.  </a:t>
            </a:r>
            <a:r>
              <a:rPr lang="en-US" baseline="30000" dirty="0"/>
              <a:t>42</a:t>
            </a:r>
            <a:r>
              <a:rPr lang="en-US" dirty="0"/>
              <a:t> Then they said to the woman, "Now we believe, not because of what you said, for we ourselves have heard </a:t>
            </a:r>
            <a:r>
              <a:rPr lang="en-US" i="1" dirty="0"/>
              <a:t>Him </a:t>
            </a:r>
            <a:r>
              <a:rPr lang="en-US" dirty="0"/>
              <a:t>and we know that this is indeed the Christ, the Savior of the world."</a:t>
            </a:r>
          </a:p>
        </p:txBody>
      </p:sp>
    </p:spTree>
    <p:extLst>
      <p:ext uri="{BB962C8B-B14F-4D97-AF65-F5344CB8AC3E}">
        <p14:creationId xmlns:p14="http://schemas.microsoft.com/office/powerpoint/2010/main" val="171699280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spTree>
    <p:extLst>
      <p:ext uri="{BB962C8B-B14F-4D97-AF65-F5344CB8AC3E}">
        <p14:creationId xmlns:p14="http://schemas.microsoft.com/office/powerpoint/2010/main" val="163107431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4:1 Therefore, when the Lord knew that the Pharisees had heard that Jesus made and baptized more disciples than John  </a:t>
            </a:r>
            <a:r>
              <a:rPr lang="en-US" baseline="30000" dirty="0"/>
              <a:t>2</a:t>
            </a:r>
            <a:r>
              <a:rPr lang="en-US" dirty="0"/>
              <a:t> (though Jesus Himself did not baptize, but His disciples),  </a:t>
            </a:r>
            <a:r>
              <a:rPr lang="en-US" baseline="30000" dirty="0"/>
              <a:t>3</a:t>
            </a:r>
            <a:r>
              <a:rPr lang="en-US" dirty="0"/>
              <a:t> He left Judea and departed again to Galilee.  </a:t>
            </a:r>
            <a:r>
              <a:rPr lang="en-US" baseline="30000" dirty="0"/>
              <a:t>4</a:t>
            </a:r>
            <a:r>
              <a:rPr lang="en-US" dirty="0"/>
              <a:t> But He needed to go through Samaria.</a:t>
            </a:r>
          </a:p>
        </p:txBody>
      </p:sp>
      <p:sp>
        <p:nvSpPr>
          <p:cNvPr id="2" name="TextBox 1"/>
          <p:cNvSpPr txBox="1"/>
          <p:nvPr/>
        </p:nvSpPr>
        <p:spPr>
          <a:xfrm>
            <a:off x="0" y="3200400"/>
            <a:ext cx="9144000" cy="523220"/>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Why did He need to go through Samaria? </a:t>
            </a:r>
          </a:p>
        </p:txBody>
      </p:sp>
    </p:spTree>
    <p:extLst>
      <p:ext uri="{BB962C8B-B14F-4D97-AF65-F5344CB8AC3E}">
        <p14:creationId xmlns:p14="http://schemas.microsoft.com/office/powerpoint/2010/main" val="2926801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sp>
        <p:nvSpPr>
          <p:cNvPr id="4" name="Text Box 2"/>
          <p:cNvSpPr txBox="1">
            <a:spLocks noChangeArrowheads="1"/>
          </p:cNvSpPr>
          <p:nvPr/>
        </p:nvSpPr>
        <p:spPr bwMode="auto">
          <a:xfrm>
            <a:off x="76200" y="-152400"/>
            <a:ext cx="9144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en-US"/>
          </a:p>
        </p:txBody>
      </p:sp>
      <p:pic>
        <p:nvPicPr>
          <p:cNvPr id="5" name="Picture 8" descr="Christ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05000"/>
            <a:ext cx="6426200" cy="9829800"/>
          </a:xfrm>
          <a:prstGeom prst="rect">
            <a:avLst/>
          </a:prstGeom>
          <a:noFill/>
          <a:extLst>
            <a:ext uri="{909E8E84-426E-40DD-AFC4-6F175D3DCCD1}">
              <a14:hiddenFill xmlns:a14="http://schemas.microsoft.com/office/drawing/2010/main">
                <a:solidFill>
                  <a:srgbClr val="FFFFFF"/>
                </a:solidFill>
              </a14:hiddenFill>
            </a:ext>
          </a:extLst>
        </p:spPr>
      </p:pic>
      <p:sp>
        <p:nvSpPr>
          <p:cNvPr id="6" name="Line 9"/>
          <p:cNvSpPr>
            <a:spLocks noChangeShapeType="1"/>
          </p:cNvSpPr>
          <p:nvPr/>
        </p:nvSpPr>
        <p:spPr bwMode="auto">
          <a:xfrm>
            <a:off x="2590800" y="381000"/>
            <a:ext cx="1828800" cy="152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10"/>
          <p:cNvSpPr>
            <a:spLocks noChangeShapeType="1"/>
          </p:cNvSpPr>
          <p:nvPr/>
        </p:nvSpPr>
        <p:spPr bwMode="auto">
          <a:xfrm>
            <a:off x="1828800" y="2133600"/>
            <a:ext cx="1828800" cy="152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1"/>
          <p:cNvSpPr>
            <a:spLocks noChangeShapeType="1"/>
          </p:cNvSpPr>
          <p:nvPr/>
        </p:nvSpPr>
        <p:spPr bwMode="auto">
          <a:xfrm>
            <a:off x="1524000" y="4419600"/>
            <a:ext cx="1828800" cy="152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2"/>
          <p:cNvSpPr>
            <a:spLocks noChangeShapeType="1"/>
          </p:cNvSpPr>
          <p:nvPr/>
        </p:nvSpPr>
        <p:spPr bwMode="auto">
          <a:xfrm flipH="1">
            <a:off x="5105400" y="3581400"/>
            <a:ext cx="19812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58634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The territory of Samaria was comprised of two tribes, Ephraim and part of Manasseh. After the children of Israel divided into two kingdoms, king </a:t>
            </a:r>
            <a:r>
              <a:rPr lang="en-US" dirty="0" err="1"/>
              <a:t>Omri</a:t>
            </a:r>
            <a:r>
              <a:rPr lang="en-US" dirty="0"/>
              <a:t> started building the city of Samaria around 880 B.C. and his son Ahab finished its construction around 874 – 853 B.C. This city became the capital of Israel. Due to Israel’s constant disobedience to God, the Assyrians captured their capital around 722 – 721 B.C. and many of the Israelites were taken away to Assyria (2 </a:t>
            </a:r>
            <a:r>
              <a:rPr lang="en-US" dirty="0" err="1"/>
              <a:t>Kgs</a:t>
            </a:r>
            <a:r>
              <a:rPr lang="en-US" dirty="0"/>
              <a:t>. 17:23). </a:t>
            </a:r>
          </a:p>
        </p:txBody>
      </p:sp>
    </p:spTree>
    <p:extLst>
      <p:ext uri="{BB962C8B-B14F-4D97-AF65-F5344CB8AC3E}">
        <p14:creationId xmlns:p14="http://schemas.microsoft.com/office/powerpoint/2010/main" val="312053649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a:t>Next, Assyria takes over the city of Samaria and they bring in various foreigners (2 </a:t>
            </a:r>
            <a:r>
              <a:rPr lang="en-US" dirty="0" err="1"/>
              <a:t>Kgs</a:t>
            </a:r>
            <a:r>
              <a:rPr lang="en-US" dirty="0"/>
              <a:t>. 17:24). Not all the Israelites were gone because some would be left to work the vineyards and the fields and others had escaped (2 Chr. 30:6). These foreigners would eventually marry these Israelites and this is where the Samaritans got their start (2 </a:t>
            </a:r>
            <a:r>
              <a:rPr lang="en-US" dirty="0" err="1"/>
              <a:t>Kgs</a:t>
            </a:r>
            <a:r>
              <a:rPr lang="en-US" dirty="0"/>
              <a:t>. 17:29). </a:t>
            </a:r>
          </a:p>
        </p:txBody>
      </p:sp>
    </p:spTree>
    <p:extLst>
      <p:ext uri="{BB962C8B-B14F-4D97-AF65-F5344CB8AC3E}">
        <p14:creationId xmlns:p14="http://schemas.microsoft.com/office/powerpoint/2010/main" val="180781830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a:t>God sent lions to eat some of them because they did not fear God (2 </a:t>
            </a:r>
            <a:r>
              <a:rPr lang="en-US" dirty="0" err="1"/>
              <a:t>Kgs</a:t>
            </a:r>
            <a:r>
              <a:rPr lang="en-US" dirty="0"/>
              <a:t>. 17:25). They wanted to appease God, so they sent for a priest to teach them about the ways of God. From that point forward, they worshipped God, but they also continued worshipping their false gods as well (2 </a:t>
            </a:r>
            <a:r>
              <a:rPr lang="en-US" dirty="0" err="1"/>
              <a:t>Kgs</a:t>
            </a:r>
            <a:r>
              <a:rPr lang="en-US" dirty="0"/>
              <a:t>. 17:26ff). </a:t>
            </a:r>
          </a:p>
        </p:txBody>
      </p:sp>
    </p:spTree>
    <p:extLst>
      <p:ext uri="{BB962C8B-B14F-4D97-AF65-F5344CB8AC3E}">
        <p14:creationId xmlns:p14="http://schemas.microsoft.com/office/powerpoint/2010/main" val="170621836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a:t>The Samaritans offered to help </a:t>
            </a:r>
            <a:r>
              <a:rPr lang="en-US" dirty="0" err="1"/>
              <a:t>Zerubbable</a:t>
            </a:r>
            <a:r>
              <a:rPr lang="en-US" dirty="0"/>
              <a:t> rebuild the temple, but he refused their help. This made the Samaritans mad, so they tried to prevent the Jews from rebuilding the temple (Ezra 4:1-10). They also tried to prevent Nehemiah from rebuilding the wall of Jerusalem (Neh. 2:10 – 6:14). When Ezra commanded the Jews to divorce their pagan wives (Ezra 9 – 11), this divided the Jews from the Samaritans even more.</a:t>
            </a:r>
          </a:p>
        </p:txBody>
      </p:sp>
    </p:spTree>
    <p:extLst>
      <p:ext uri="{BB962C8B-B14F-4D97-AF65-F5344CB8AC3E}">
        <p14:creationId xmlns:p14="http://schemas.microsoft.com/office/powerpoint/2010/main" val="277315173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3560</TotalTime>
  <Words>2249</Words>
  <Application>Microsoft Office PowerPoint</Application>
  <PresentationFormat>On-screen Show (4:3)</PresentationFormat>
  <Paragraphs>47</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Patsy</cp:lastModifiedBy>
  <cp:revision>55</cp:revision>
  <dcterms:created xsi:type="dcterms:W3CDTF">2006-12-19T00:50:39Z</dcterms:created>
  <dcterms:modified xsi:type="dcterms:W3CDTF">2013-05-13T02:00:10Z</dcterms:modified>
</cp:coreProperties>
</file>